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375094585" r:id="rId1"/>
  </p:sldMasterIdLst>
  <p:sldIdLst>
    <p:sldId id="256" r:id="rId2"/>
    <p:sldId id="260" r:id="rId3"/>
    <p:sldId id="266" r:id="rId4"/>
    <p:sldId id="267" r:id="rId5"/>
    <p:sldId id="270" r:id="rId6"/>
    <p:sldId id="272" r:id="rId7"/>
    <p:sldId id="271" r:id="rId8"/>
    <p:sldId id="273" r:id="rId9"/>
    <p:sldId id="274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6/6/2023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375094586" r:id="rId1"/>
    <p:sldLayoutId id="2375094587" r:id="rId2"/>
    <p:sldLayoutId id="2375094588" r:id="rId3"/>
    <p:sldLayoutId id="2375094589" r:id="rId4"/>
    <p:sldLayoutId id="2375094590" r:id="rId5"/>
    <p:sldLayoutId id="2375094591" r:id="rId6"/>
    <p:sldLayoutId id="2375094592" r:id="rId7"/>
    <p:sldLayoutId id="2375094593" r:id="rId8"/>
    <p:sldLayoutId id="2375094594" r:id="rId9"/>
    <p:sldLayoutId id="2375094595" r:id="rId10"/>
    <p:sldLayoutId id="2375094596" r:id="rId11"/>
    <p:sldLayoutId id="2375094597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rcRect t="26268" b="31992"/>
          <a:stretch>
            <a:fillRect/>
          </a:stretch>
        </p:blipFill>
        <p:spPr>
          <a:xfrm>
            <a:off x="0" y="2996952"/>
            <a:ext cx="9144000" cy="17281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363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4077072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Учебный план НОО 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Верхнесоленовская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СОШ 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rcRect l="5512" t="17609" r="66138" b="9592"/>
          <a:stretch>
            <a:fillRect/>
          </a:stretch>
        </p:blipFill>
        <p:spPr>
          <a:xfrm>
            <a:off x="179512" y="260648"/>
            <a:ext cx="2771800" cy="4003711"/>
          </a:xfrm>
          <a:prstGeom prst="rect">
            <a:avLst/>
          </a:prstGeom>
        </p:spPr>
      </p:pic>
      <p:pic>
        <p:nvPicPr>
          <p:cNvPr id="3" name="Slide"/>
          <p:cNvPicPr>
            <a:picLocks noChangeAspect="1"/>
          </p:cNvPicPr>
          <p:nvPr/>
        </p:nvPicPr>
        <p:blipFill>
          <a:blip r:embed="rId3" cstate="print"/>
          <a:srcRect l="70475"/>
          <a:stretch>
            <a:fillRect/>
          </a:stretch>
        </p:blipFill>
        <p:spPr>
          <a:xfrm>
            <a:off x="6948264" y="0"/>
            <a:ext cx="2088232" cy="3978388"/>
          </a:xfrm>
          <a:prstGeom prst="rect">
            <a:avLst/>
          </a:prstGeom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print"/>
          <a:srcRect l="35973" t="17719" r="9237" b="6486"/>
          <a:stretch>
            <a:fillRect/>
          </a:stretch>
        </p:blipFill>
        <p:spPr bwMode="auto">
          <a:xfrm>
            <a:off x="3275856" y="3645024"/>
            <a:ext cx="242769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 l="28225" t="8859" r="25840" b="6486"/>
          <a:stretch>
            <a:fillRect/>
          </a:stretch>
        </p:blipFill>
        <p:spPr bwMode="auto">
          <a:xfrm>
            <a:off x="3059832" y="0"/>
            <a:ext cx="326631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1628800"/>
            <a:ext cx="5976664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Выбор варианта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 l="13836" t="27562" r="13664" b="15345"/>
          <a:stretch>
            <a:fillRect/>
          </a:stretch>
        </p:blipFill>
        <p:spPr bwMode="auto">
          <a:xfrm>
            <a:off x="251520" y="1268761"/>
            <a:ext cx="871048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47664" y="718827"/>
            <a:ext cx="67687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УЧЕБНЫЙ ПЛАН МБОУ ВЕРХНЕСОЛЕНОВСКАЯ  СОШ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 descr="https://plan.edsoo.ru/static/web/img/logo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 l="13282" t="10240" r="10344" b="77573"/>
          <a:stretch>
            <a:fillRect/>
          </a:stretch>
        </p:blipFill>
        <p:spPr bwMode="auto">
          <a:xfrm>
            <a:off x="611560" y="0"/>
            <a:ext cx="8064896" cy="72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7096"/>
            <a:ext cx="9144000" cy="5370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836712"/>
          <a:ext cx="8784975" cy="5253242"/>
        </p:xfrm>
        <a:graphic>
          <a:graphicData uri="http://schemas.openxmlformats.org/drawingml/2006/table">
            <a:tbl>
              <a:tblPr/>
              <a:tblGrid>
                <a:gridCol w="2928325"/>
                <a:gridCol w="2928325"/>
                <a:gridCol w="2928325"/>
              </a:tblGrid>
              <a:tr h="15952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Предметы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курсы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модули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49" marR="3949" marT="3949" marB="39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49" marR="3949" marT="3949" marB="39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Формы промежуточной аттестации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49" marR="3949" marT="3949" marB="39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rowSpan="4"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язык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Листы индивидуальных достижений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Контрольное списывание, диктант с грамматическим заданием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3-й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Диктант с грамматическим заданием, изложение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Комплексная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контрольная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изложение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32">
                <a:tc rowSpan="4"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Литературное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Таблицы отслеживания динамики учебных достижений обучающихся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2–3-й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Техника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чтения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тематический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тест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Выразительное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сочинение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2–4-й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Техника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чтения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творческая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32">
                <a:tc rowSpan="2"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Иностранный язык (английский)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Словарный диктант, перевод с иностранного языка на русский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3–4-й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Контрольная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rowSpan="2"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Листы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индивидуальных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достижений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2–4-й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Контрольная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rowSpan="3"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Окружающий мир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Листы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индивидуальных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достижений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2–3-й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Тематический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тест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4-й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Проект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ОРКСЭ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Тематический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тест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rowSpan="2"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Изобразительное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искусство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Условная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шкала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2–4-й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Выполнение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рисунков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rowSpan="2"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Тетрадь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2–4-й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Тематический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тест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rowSpan="2"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Тетрадь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2–4-й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Проект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2">
                <a:tc rowSpan="2"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Условная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шкала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2–4-й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Сдача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нормативов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тематический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тест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43" marR="19743" marT="19743" marB="197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промежуточной аттестации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ifeo.ru/wp-content/uploads/kartinka-spasibo-za-vnimanie-dlya-prezentacii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8037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</TotalTime>
  <Words>150</Words>
  <Application>Microsoft Office PowerPoint</Application>
  <PresentationFormat>Экран (4:3)</PresentationFormat>
  <Paragraphs>66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creator>Unknown Creator</dc:creator>
  <cp:lastModifiedBy>Мария</cp:lastModifiedBy>
  <cp:revision>3</cp:revision>
  <dcterms:created xsi:type="dcterms:W3CDTF">2023-06-06T19:05:11Z</dcterms:created>
  <dcterms:modified xsi:type="dcterms:W3CDTF">2023-06-06T20:58:01Z</dcterms:modified>
</cp:coreProperties>
</file>